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0" r:id="rId1"/>
  </p:sldMasterIdLst>
  <p:sldIdLst>
    <p:sldId id="256" r:id="rId2"/>
    <p:sldId id="257" r:id="rId3"/>
    <p:sldId id="258" r:id="rId4"/>
    <p:sldId id="259" r:id="rId5"/>
    <p:sldId id="261" r:id="rId6"/>
    <p:sldId id="260"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53" d="100"/>
          <a:sy n="53" d="100"/>
        </p:scale>
        <p:origin x="-124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overlayTitle.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779463" y="1597025"/>
            <a:ext cx="7583488" cy="1679575"/>
          </a:xfrm>
        </p:spPr>
        <p:txBody>
          <a:bodyPr anchor="b" anchorCtr="0"/>
          <a:lstStyle>
            <a:lvl1pPr>
              <a:defRPr sz="5400"/>
            </a:lvl1pPr>
          </a:lstStyle>
          <a:p>
            <a:r>
              <a:rPr lang="en-US" altLang="ja-JP" smtClean="0"/>
              <a:t>Click to edit Master title style</a:t>
            </a:r>
            <a:endParaRPr lang="en-US" dirty="0"/>
          </a:p>
        </p:txBody>
      </p:sp>
      <p:sp>
        <p:nvSpPr>
          <p:cNvPr id="3" name="Subtitle 2"/>
          <p:cNvSpPr>
            <a:spLocks noGrp="1"/>
          </p:cNvSpPr>
          <p:nvPr>
            <p:ph type="subTitle" idx="1"/>
          </p:nvPr>
        </p:nvSpPr>
        <p:spPr>
          <a:xfrm>
            <a:off x="779463" y="3276600"/>
            <a:ext cx="7583487" cy="1752600"/>
          </a:xfrm>
        </p:spPr>
        <p:txBody>
          <a:bodyPr/>
          <a:lstStyle>
            <a:lvl1pPr marL="0" indent="0" algn="ctr">
              <a:lnSpc>
                <a:spcPct val="110000"/>
              </a:lnSpc>
              <a:spcBef>
                <a:spcPts val="60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ja-JP" smtClean="0"/>
              <a:t>Click to edit Master subtitle style</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0" name="Picture 9"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66787" y="838200"/>
            <a:ext cx="3474720" cy="1619250"/>
          </a:xfrm>
        </p:spPr>
        <p:txBody>
          <a:bodyPr vert="horz" lIns="91440" tIns="45720" rIns="91440" bIns="45720" rtlCol="0" anchor="b">
            <a:noAutofit/>
          </a:bodyPr>
          <a:lstStyle>
            <a:lvl1pPr algn="ctr" defTabSz="914400" rtl="0" eaLnBrk="1" latinLnBrk="0" hangingPunct="1">
              <a:lnSpc>
                <a:spcPct val="95000"/>
              </a:lnSpc>
              <a:spcBef>
                <a:spcPct val="0"/>
              </a:spcBef>
              <a:buNone/>
              <a:defRPr lang="en-US" sz="3000" b="1" kern="1200" dirty="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en-US" altLang="ja-JP" smtClean="0"/>
              <a:t>Click to edit Master title style</a:t>
            </a:r>
            <a:endParaRPr lang="en-US" dirty="0"/>
          </a:p>
        </p:txBody>
      </p:sp>
      <p:sp>
        <p:nvSpPr>
          <p:cNvPr id="3" name="Picture Placeholder 2"/>
          <p:cNvSpPr>
            <a:spLocks noGrp="1"/>
          </p:cNvSpPr>
          <p:nvPr>
            <p:ph type="pic" idx="1"/>
          </p:nvPr>
        </p:nvSpPr>
        <p:spPr>
          <a:xfrm>
            <a:off x="4727892" y="838200"/>
            <a:ext cx="3474720" cy="4572000"/>
          </a:xfrm>
          <a:prstGeom prst="roundRect">
            <a:avLst>
              <a:gd name="adj" fmla="val 10888"/>
            </a:avLst>
          </a:prstGeom>
          <a:solidFill>
            <a:schemeClr val="bg1">
              <a:lumMod val="75000"/>
            </a:schemeClr>
          </a:solidFill>
          <a:effectLst>
            <a:reflection blurRad="6350" stA="20000" endA="300" endPos="25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ja-JP" smtClean="0"/>
              <a:t>Drag picture to placeholder or click icon to add</a:t>
            </a:r>
            <a:endParaRPr lang="en-US"/>
          </a:p>
        </p:txBody>
      </p:sp>
      <p:sp>
        <p:nvSpPr>
          <p:cNvPr id="4" name="Text Placeholder 3"/>
          <p:cNvSpPr>
            <a:spLocks noGrp="1"/>
          </p:cNvSpPr>
          <p:nvPr>
            <p:ph type="body" sz="half" idx="2"/>
          </p:nvPr>
        </p:nvSpPr>
        <p:spPr>
          <a:xfrm>
            <a:off x="966787" y="2474258"/>
            <a:ext cx="3474720" cy="2743200"/>
          </a:xfrm>
        </p:spPr>
        <p:txBody>
          <a:bodyPr vert="horz" lIns="91440" tIns="45720" rIns="91440" bIns="45720" rtlCol="0">
            <a:normAutofit/>
          </a:bodyPr>
          <a:lstStyle>
            <a:lvl1pPr marL="0" indent="0" algn="ctr">
              <a:lnSpc>
                <a:spcPct val="110000"/>
              </a:lnSpc>
              <a:spcBef>
                <a:spcPts val="600"/>
              </a:spcBef>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en-US" altLang="ja-JP"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13/06/16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Alt.">
    <p:spTree>
      <p:nvGrpSpPr>
        <p:cNvPr id="1" name=""/>
        <p:cNvGrpSpPr/>
        <p:nvPr/>
      </p:nvGrpSpPr>
      <p:grpSpPr>
        <a:xfrm>
          <a:off x="0" y="0"/>
          <a:ext cx="0" cy="0"/>
          <a:chOff x="0" y="0"/>
          <a:chExt cx="0" cy="0"/>
        </a:xfrm>
      </p:grpSpPr>
      <p:sp>
        <p:nvSpPr>
          <p:cNvPr id="2" name="Title 1"/>
          <p:cNvSpPr>
            <a:spLocks noGrp="1"/>
          </p:cNvSpPr>
          <p:nvPr>
            <p:ph type="title"/>
          </p:nvPr>
        </p:nvSpPr>
        <p:spPr>
          <a:xfrm>
            <a:off x="779463" y="89647"/>
            <a:ext cx="7583488" cy="1143000"/>
          </a:xfrm>
        </p:spPr>
        <p:txBody>
          <a:bodyPr/>
          <a:lstStyle/>
          <a:p>
            <a:r>
              <a:rPr lang="en-US" altLang="ja-JP" smtClean="0"/>
              <a:t>Click to edit Master title style</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
        <p:nvSpPr>
          <p:cNvPr id="8" name="Text Placeholder 3"/>
          <p:cNvSpPr>
            <a:spLocks noGrp="1"/>
          </p:cNvSpPr>
          <p:nvPr>
            <p:ph type="body" sz="half" idx="2"/>
          </p:nvPr>
        </p:nvSpPr>
        <p:spPr>
          <a:xfrm>
            <a:off x="779463" y="1371600"/>
            <a:ext cx="7583488" cy="1371600"/>
          </a:xfrm>
        </p:spPr>
        <p:txBody>
          <a:bodyPr vert="horz" lIns="91440" tIns="45720" rIns="91440" bIns="45720" rtlCol="0">
            <a:normAutofit/>
          </a:bodyPr>
          <a:lstStyle>
            <a:lvl1pPr marL="0" indent="0" algn="ctr">
              <a:lnSpc>
                <a:spcPct val="110000"/>
              </a:lnSpc>
              <a:spcBef>
                <a:spcPts val="600"/>
              </a:spcBef>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en-US" altLang="ja-JP" smtClean="0"/>
              <a:t>Click to edit Master text styles</a:t>
            </a:r>
          </a:p>
        </p:txBody>
      </p:sp>
      <p:sp>
        <p:nvSpPr>
          <p:cNvPr id="9" name="Picture Placeholder 2"/>
          <p:cNvSpPr>
            <a:spLocks noGrp="1"/>
          </p:cNvSpPr>
          <p:nvPr>
            <p:ph type="pic" idx="1"/>
          </p:nvPr>
        </p:nvSpPr>
        <p:spPr>
          <a:xfrm>
            <a:off x="2514600" y="2743200"/>
            <a:ext cx="4114800" cy="2819400"/>
          </a:xfrm>
          <a:prstGeom prst="roundRect">
            <a:avLst>
              <a:gd name="adj" fmla="val 10888"/>
            </a:avLst>
          </a:prstGeom>
          <a:solidFill>
            <a:schemeClr val="bg1">
              <a:lumMod val="75000"/>
            </a:schemeClr>
          </a:solidFill>
          <a:effectLst>
            <a:reflection blurRad="6350" stA="20000" endA="300" endPos="38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ja-JP" smtClean="0"/>
              <a:t>Drag picture to placeholder or click icon to add</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Vertical Text Placeholder 2"/>
          <p:cNvSpPr>
            <a:spLocks noGrp="1"/>
          </p:cNvSpPr>
          <p:nvPr>
            <p:ph type="body" orient="vert" idx="1"/>
          </p:nvPr>
        </p:nvSpPr>
        <p:spPr/>
        <p:txBody>
          <a:bodyPr vert="eaVert"/>
          <a:lstStyle>
            <a:lvl1pPr marL="365760" indent="-365760">
              <a:defRPr/>
            </a:lvl1pPr>
            <a:lvl2pPr marL="731520" indent="-365760">
              <a:defRPr/>
            </a:lvl2pPr>
            <a:lvl3pPr marL="1097280" indent="-365760">
              <a:defRPr/>
            </a:lvl3pPr>
            <a:lvl4pPr marL="1463040" indent="-365760">
              <a:defRPr/>
            </a:lvl4pPr>
            <a:lvl5pPr marL="1828800" indent="-365760">
              <a:defRPr/>
            </a:lvl5pPr>
            <a:lvl6pPr marL="2194560" indent="-365760">
              <a:defRPr/>
            </a:lvl6pPr>
            <a:lvl7pPr marL="2560320" indent="-365760">
              <a:defRPr/>
            </a:lvl7pPr>
            <a:lvl8pPr marL="2926080" indent="-365760">
              <a:defRPr/>
            </a:lvl8pPr>
            <a:lvl9pPr marL="3291840" indent="-365760">
              <a:defRPr/>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7" name="Picture 6" descr="overlayVertical.png"/>
          <p:cNvPicPr>
            <a:picLocks noChangeAspect="1"/>
          </p:cNvPicPr>
          <p:nvPr/>
        </p:nvPicPr>
        <p:blipFill>
          <a:blip r:embed="rId2"/>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7239000" y="838200"/>
            <a:ext cx="1676400" cy="5053013"/>
          </a:xfrm>
        </p:spPr>
        <p:txBody>
          <a:bodyPr vert="eaVert"/>
          <a:lstStyle>
            <a:lvl1pPr>
              <a:defRPr sz="3600"/>
            </a:lvl1pPr>
          </a:lstStyle>
          <a:p>
            <a:r>
              <a:rPr lang="en-US" altLang="ja-JP" smtClean="0"/>
              <a:t>Click to edit Master title style</a:t>
            </a:r>
            <a:endParaRPr lang="en-US" dirty="0"/>
          </a:p>
        </p:txBody>
      </p:sp>
      <p:sp>
        <p:nvSpPr>
          <p:cNvPr id="3" name="Vertical Text Placeholder 2"/>
          <p:cNvSpPr>
            <a:spLocks noGrp="1"/>
          </p:cNvSpPr>
          <p:nvPr>
            <p:ph type="body" orient="vert" idx="1"/>
          </p:nvPr>
        </p:nvSpPr>
        <p:spPr>
          <a:xfrm>
            <a:off x="779462" y="838200"/>
            <a:ext cx="6019800" cy="5053013"/>
          </a:xfrm>
        </p:spPr>
        <p:txBody>
          <a:bodyPr vert="eaVert"/>
          <a:lstStyle>
            <a:lvl5pPr>
              <a:defRPr/>
            </a:lvl5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picTx" preserve="1">
  <p:cSld name="Title Slide with Picture">
    <p:spTree>
      <p:nvGrpSpPr>
        <p:cNvPr id="1" name=""/>
        <p:cNvGrpSpPr/>
        <p:nvPr/>
      </p:nvGrpSpPr>
      <p:grpSpPr>
        <a:xfrm>
          <a:off x="0" y="0"/>
          <a:ext cx="0" cy="0"/>
          <a:chOff x="0" y="0"/>
          <a:chExt cx="0" cy="0"/>
        </a:xfrm>
      </p:grpSpPr>
      <p:pic>
        <p:nvPicPr>
          <p:cNvPr id="9" name="Picture 8" descr="overlayText.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781812" y="3254188"/>
            <a:ext cx="7580376" cy="1685365"/>
          </a:xfrm>
        </p:spPr>
        <p:txBody>
          <a:bodyPr vert="horz" lIns="91440" tIns="45720" rIns="91440" bIns="45720" rtlCol="0" anchor="b" anchorCtr="0">
            <a:noAutofit/>
          </a:bodyPr>
          <a:lstStyle>
            <a:lvl1pPr algn="ctr" defTabSz="914400" rtl="0" eaLnBrk="1" latinLnBrk="0" hangingPunct="1">
              <a:lnSpc>
                <a:spcPct val="95000"/>
              </a:lnSpc>
              <a:spcBef>
                <a:spcPct val="0"/>
              </a:spcBef>
              <a:buNone/>
              <a:defRPr lang="en-US" sz="5400" b="1" kern="120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en-US" altLang="ja-JP" smtClean="0"/>
              <a:t>Click to edit Master title style</a:t>
            </a:r>
            <a:endParaRPr lang="en-US" dirty="0"/>
          </a:p>
        </p:txBody>
      </p:sp>
      <p:sp>
        <p:nvSpPr>
          <p:cNvPr id="3" name="Picture Placeholder 2"/>
          <p:cNvSpPr>
            <a:spLocks noGrp="1"/>
          </p:cNvSpPr>
          <p:nvPr>
            <p:ph type="pic" idx="1"/>
          </p:nvPr>
        </p:nvSpPr>
        <p:spPr>
          <a:xfrm>
            <a:off x="2514600" y="457200"/>
            <a:ext cx="4114800" cy="2743200"/>
          </a:xfrm>
          <a:prstGeom prst="roundRect">
            <a:avLst>
              <a:gd name="adj" fmla="val 10888"/>
            </a:avLst>
          </a:prstGeom>
          <a:solidFill>
            <a:schemeClr val="bg1">
              <a:lumMod val="75000"/>
            </a:schemeClr>
          </a:solidFill>
          <a:effectLst>
            <a:reflection blurRad="6350" stA="20000" endA="300" endPos="38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ja-JP" smtClean="0"/>
              <a:t>Drag picture to placeholder or click icon to add</a:t>
            </a:r>
            <a:endParaRPr lang="en-US"/>
          </a:p>
        </p:txBody>
      </p:sp>
      <p:sp>
        <p:nvSpPr>
          <p:cNvPr id="4" name="Text Placeholder 3"/>
          <p:cNvSpPr>
            <a:spLocks noGrp="1"/>
          </p:cNvSpPr>
          <p:nvPr>
            <p:ph type="body" sz="half" idx="2"/>
          </p:nvPr>
        </p:nvSpPr>
        <p:spPr>
          <a:xfrm>
            <a:off x="781812" y="4953000"/>
            <a:ext cx="7580376" cy="914400"/>
          </a:xfrm>
        </p:spPr>
        <p:txBody>
          <a:bodyPr>
            <a:normAutofit/>
          </a:bodyPr>
          <a:lstStyle>
            <a:lvl1pPr marL="0" indent="0" algn="ctr">
              <a:spcBef>
                <a:spcPts val="300"/>
              </a:spcBef>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13/06/16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806450" y="1627188"/>
            <a:ext cx="7580376" cy="1682496"/>
          </a:xfrm>
        </p:spPr>
        <p:txBody>
          <a:bodyPr vert="horz" lIns="91440" tIns="45720" rIns="91440" bIns="45720" rtlCol="0" anchor="b" anchorCtr="0">
            <a:noAutofit/>
          </a:bodyPr>
          <a:lstStyle>
            <a:lvl1pPr algn="ctr" defTabSz="914400" rtl="0" eaLnBrk="1" latinLnBrk="0" hangingPunct="1">
              <a:lnSpc>
                <a:spcPct val="95000"/>
              </a:lnSpc>
              <a:spcBef>
                <a:spcPct val="0"/>
              </a:spcBef>
              <a:buNone/>
              <a:defRPr lang="en-US" sz="4400" b="1" kern="1200" dirty="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en-US" altLang="ja-JP" smtClean="0"/>
              <a:t>Click to edit Master title style</a:t>
            </a:r>
            <a:endParaRPr lang="en-US" dirty="0"/>
          </a:p>
        </p:txBody>
      </p:sp>
      <p:sp>
        <p:nvSpPr>
          <p:cNvPr id="3" name="Text Placeholder 2"/>
          <p:cNvSpPr>
            <a:spLocks noGrp="1"/>
          </p:cNvSpPr>
          <p:nvPr>
            <p:ph type="body" idx="1"/>
          </p:nvPr>
        </p:nvSpPr>
        <p:spPr>
          <a:xfrm>
            <a:off x="806450" y="3309411"/>
            <a:ext cx="7580376" cy="1755648"/>
          </a:xfrm>
        </p:spPr>
        <p:txBody>
          <a:bodyPr vert="horz" lIns="91440" tIns="45720" rIns="91440" bIns="45720" rtlCol="0">
            <a:normAutofit/>
          </a:bodyPr>
          <a:lstStyle>
            <a:lvl1pPr marL="0" indent="0" algn="ctr" defTabSz="914400" rtl="0" eaLnBrk="1" latinLnBrk="0" hangingPunct="1">
              <a:lnSpc>
                <a:spcPct val="110000"/>
              </a:lnSpc>
              <a:spcBef>
                <a:spcPts val="600"/>
              </a:spcBef>
              <a:spcAft>
                <a:spcPts val="0"/>
              </a:spcAft>
              <a:buSzPct val="90000"/>
              <a:buFont typeface="Wingdings" pitchFamily="2" charset="2"/>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ja-JP" smtClean="0"/>
              <a:t>Click to edit Master text styles</a:t>
            </a:r>
          </a:p>
        </p:txBody>
      </p:sp>
      <p:sp>
        <p:nvSpPr>
          <p:cNvPr id="4" name="Date Placeholder 3"/>
          <p:cNvSpPr>
            <a:spLocks noGrp="1"/>
          </p:cNvSpPr>
          <p:nvPr>
            <p:ph type="dt" sz="half" idx="10"/>
          </p:nvPr>
        </p:nvSpPr>
        <p:spPr/>
        <p:txBody>
          <a:bodyPr/>
          <a:lstStyle/>
          <a:p>
            <a:fld id="{8E36636D-D922-432D-A958-524484B5923D}" type="datetimeFigureOut">
              <a:rPr lang="en-US" smtClean="0"/>
              <a:pPr/>
              <a:t>13/06/16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Content Placeholder 2"/>
          <p:cNvSpPr>
            <a:spLocks noGrp="1"/>
          </p:cNvSpPr>
          <p:nvPr>
            <p:ph sz="half" idx="1"/>
          </p:nvPr>
        </p:nvSpPr>
        <p:spPr>
          <a:xfrm>
            <a:off x="966788" y="1600200"/>
            <a:ext cx="3529584" cy="4288536"/>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defRPr sz="1800"/>
            </a:lvl6pPr>
            <a:lvl7pPr marL="1603375" indent="-231775">
              <a:defRPr sz="1800"/>
            </a:lvl7pPr>
            <a:lvl8pPr marL="1828800" indent="-231775">
              <a:defRPr sz="1800"/>
            </a:lvl8pPr>
            <a:lvl9pPr marL="2060575" indent="-231775">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smtClean="0"/>
          </a:p>
        </p:txBody>
      </p:sp>
      <p:sp>
        <p:nvSpPr>
          <p:cNvPr id="4" name="Content Placeholder 3"/>
          <p:cNvSpPr>
            <a:spLocks noGrp="1"/>
          </p:cNvSpPr>
          <p:nvPr>
            <p:ph sz="half" idx="2"/>
          </p:nvPr>
        </p:nvSpPr>
        <p:spPr>
          <a:xfrm>
            <a:off x="4648200" y="1600200"/>
            <a:ext cx="3529584" cy="4288536"/>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defRPr sz="1800"/>
            </a:lvl6pPr>
            <a:lvl7pPr marL="1603375" indent="-231775">
              <a:defRPr sz="1800"/>
            </a:lvl7pPr>
            <a:lvl8pPr marL="1828800" indent="-231775">
              <a:defRPr sz="1800"/>
            </a:lvl8pPr>
            <a:lvl9pPr marL="2060575" indent="-231775">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5" name="Date Placeholder 4"/>
          <p:cNvSpPr>
            <a:spLocks noGrp="1"/>
          </p:cNvSpPr>
          <p:nvPr>
            <p:ph type="dt" sz="half" idx="10"/>
          </p:nvPr>
        </p:nvSpPr>
        <p:spPr/>
        <p:txBody>
          <a:bodyPr/>
          <a:lstStyle/>
          <a:p>
            <a:fld id="{8E36636D-D922-432D-A958-524484B5923D}" type="datetimeFigureOut">
              <a:rPr lang="en-US" smtClean="0"/>
              <a:pPr/>
              <a:t>13/06/16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ja-JP" smtClean="0"/>
              <a:t>Click to edit Master title style</a:t>
            </a:r>
            <a:endParaRPr lang="en-US"/>
          </a:p>
        </p:txBody>
      </p:sp>
      <p:sp>
        <p:nvSpPr>
          <p:cNvPr id="3" name="Text Placeholder 2"/>
          <p:cNvSpPr>
            <a:spLocks noGrp="1"/>
          </p:cNvSpPr>
          <p:nvPr>
            <p:ph type="body" idx="1"/>
          </p:nvPr>
        </p:nvSpPr>
        <p:spPr>
          <a:xfrm>
            <a:off x="966216" y="1272988"/>
            <a:ext cx="3529584" cy="879475"/>
          </a:xfrm>
        </p:spPr>
        <p:txBody>
          <a:bodyPr anchor="b" anchorCtr="0">
            <a:noAutofit/>
          </a:bodyPr>
          <a:lstStyle>
            <a:lvl1pPr marL="0" indent="0" algn="ctr">
              <a:spcBef>
                <a:spcPts val="0"/>
              </a:spcBef>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4" name="Content Placeholder 3"/>
          <p:cNvSpPr>
            <a:spLocks noGrp="1"/>
          </p:cNvSpPr>
          <p:nvPr>
            <p:ph sz="half" idx="2"/>
          </p:nvPr>
        </p:nvSpPr>
        <p:spPr>
          <a:xfrm>
            <a:off x="966216" y="2174875"/>
            <a:ext cx="3529584" cy="3716338"/>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tabLst/>
              <a:defRPr sz="1800"/>
            </a:lvl6pPr>
            <a:lvl7pPr marL="1603375" indent="-231775">
              <a:tabLst/>
              <a:defRPr sz="1800"/>
            </a:lvl7pPr>
            <a:lvl8pPr marL="1828800" indent="-231775">
              <a:tabLst/>
              <a:defRPr sz="1800"/>
            </a:lvl8pPr>
            <a:lvl9pPr marL="2060575" indent="-231775">
              <a:tabLst/>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5" name="Text Placeholder 4"/>
          <p:cNvSpPr>
            <a:spLocks noGrp="1"/>
          </p:cNvSpPr>
          <p:nvPr>
            <p:ph type="body" sz="quarter" idx="3"/>
          </p:nvPr>
        </p:nvSpPr>
        <p:spPr>
          <a:xfrm>
            <a:off x="4645025" y="1272988"/>
            <a:ext cx="3529584" cy="879475"/>
          </a:xfrm>
        </p:spPr>
        <p:txBody>
          <a:bodyPr anchor="b" anchorCtr="0">
            <a:noAutofit/>
          </a:bodyPr>
          <a:lstStyle>
            <a:lvl1pPr marL="0" indent="0" algn="ctr">
              <a:spcBef>
                <a:spcPts val="0"/>
              </a:spcBef>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6" name="Content Placeholder 5"/>
          <p:cNvSpPr>
            <a:spLocks noGrp="1"/>
          </p:cNvSpPr>
          <p:nvPr>
            <p:ph sz="quarter" idx="4"/>
          </p:nvPr>
        </p:nvSpPr>
        <p:spPr>
          <a:xfrm>
            <a:off x="4645025" y="2174875"/>
            <a:ext cx="3529584" cy="3716338"/>
          </a:xfrm>
        </p:spPr>
        <p:txBody>
          <a:bodyPr>
            <a:noAutofit/>
          </a:bodyPr>
          <a:lstStyle>
            <a:lvl1pPr marL="2317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2pPr>
            <a:lvl3pPr marL="6889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3pPr>
            <a:lvl4pPr marL="9144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4pPr>
            <a:lvl5pPr marL="11461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5pPr>
            <a:lvl6pPr marL="13716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6pPr>
            <a:lvl7pPr marL="16033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7pPr>
            <a:lvl8pPr marL="18288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8pPr>
            <a:lvl9pPr marL="2060575" indent="-231775" algn="l" defTabSz="914400" rtl="0" eaLnBrk="1" latinLnBrk="0" hangingPunct="1">
              <a:buSzPct val="90000"/>
              <a:buFont typeface="Wingdings" pitchFamily="2" charset="2"/>
              <a:defRPr lang="en-US" sz="1800" kern="1200" dirty="0">
                <a:solidFill>
                  <a:schemeClr val="bg1"/>
                </a:solidFill>
                <a:effectLst>
                  <a:outerShdw blurRad="101600" dist="12700" dir="3600000" algn="tl" rotWithShape="0">
                    <a:prstClr val="black">
                      <a:alpha val="30000"/>
                    </a:prstClr>
                  </a:outerShdw>
                </a:effectLst>
                <a:latin typeface="+mn-lt"/>
                <a:ea typeface="+mn-ea"/>
                <a:cs typeface="+mn-cs"/>
              </a:defRPr>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7" name="Date Placeholder 6"/>
          <p:cNvSpPr>
            <a:spLocks noGrp="1"/>
          </p:cNvSpPr>
          <p:nvPr>
            <p:ph type="dt" sz="half" idx="10"/>
          </p:nvPr>
        </p:nvSpPr>
        <p:spPr/>
        <p:txBody>
          <a:bodyPr/>
          <a:lstStyle/>
          <a:p>
            <a:fld id="{8E36636D-D922-432D-A958-524484B5923D}" type="datetimeFigureOut">
              <a:rPr lang="en-US" smtClean="0"/>
              <a:pPr/>
              <a:t>13/06/16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dirty="0"/>
          </a:p>
        </p:txBody>
      </p:sp>
      <p:sp>
        <p:nvSpPr>
          <p:cNvPr id="3" name="Date Placeholder 2"/>
          <p:cNvSpPr>
            <a:spLocks noGrp="1"/>
          </p:cNvSpPr>
          <p:nvPr>
            <p:ph type="dt" sz="half" idx="10"/>
          </p:nvPr>
        </p:nvSpPr>
        <p:spPr/>
        <p:txBody>
          <a:bodyPr/>
          <a:lstStyle/>
          <a:p>
            <a:fld id="{8E36636D-D922-432D-A958-524484B5923D}" type="datetimeFigureOut">
              <a:rPr lang="en-US" smtClean="0"/>
              <a:pPr/>
              <a:t>13/06/16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descr="overlayBlank.pn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8E36636D-D922-432D-A958-524484B5923D}" type="datetimeFigureOut">
              <a:rPr lang="en-US" smtClean="0"/>
              <a:pPr/>
              <a:t>13/06/16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66787" y="838200"/>
            <a:ext cx="3474720" cy="1619250"/>
          </a:xfrm>
        </p:spPr>
        <p:txBody>
          <a:bodyPr vert="horz" lIns="91440" tIns="45720" rIns="91440" bIns="45720" rtlCol="0" anchor="b">
            <a:noAutofit/>
          </a:bodyPr>
          <a:lstStyle>
            <a:lvl1pPr algn="ctr" defTabSz="914400" rtl="0" eaLnBrk="1" latinLnBrk="0" hangingPunct="1">
              <a:lnSpc>
                <a:spcPct val="95000"/>
              </a:lnSpc>
              <a:spcBef>
                <a:spcPct val="0"/>
              </a:spcBef>
              <a:buNone/>
              <a:defRPr lang="en-US" sz="3000" b="1" kern="1200" dirty="0" smtClean="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en-US" altLang="ja-JP" smtClean="0"/>
              <a:t>Click to edit Master title style</a:t>
            </a:r>
            <a:endParaRPr lang="en-US" dirty="0"/>
          </a:p>
        </p:txBody>
      </p:sp>
      <p:sp>
        <p:nvSpPr>
          <p:cNvPr id="3" name="Content Placeholder 2"/>
          <p:cNvSpPr>
            <a:spLocks noGrp="1"/>
          </p:cNvSpPr>
          <p:nvPr>
            <p:ph idx="1"/>
          </p:nvPr>
        </p:nvSpPr>
        <p:spPr>
          <a:xfrm>
            <a:off x="4727892" y="838200"/>
            <a:ext cx="3474720" cy="4572000"/>
          </a:xfrm>
        </p:spPr>
        <p:txBody>
          <a:bodyPr>
            <a:normAutofit/>
          </a:bodyPr>
          <a:lstStyle>
            <a:lvl1pPr marL="282575" indent="-282575">
              <a:defRPr sz="2400"/>
            </a:lvl1pPr>
            <a:lvl2pPr marL="573088" indent="-282575">
              <a:defRPr sz="2200"/>
            </a:lvl2pPr>
            <a:lvl3pPr marL="855663" indent="-282575">
              <a:defRPr sz="2000"/>
            </a:lvl3pPr>
            <a:lvl4pPr marL="1146175" indent="-282575">
              <a:defRPr sz="1800"/>
            </a:lvl4pPr>
            <a:lvl5pPr marL="1430338" indent="-282575">
              <a:defRPr sz="1800"/>
            </a:lvl5pPr>
            <a:lvl6pPr marL="1712913" indent="-282575">
              <a:defRPr sz="1800"/>
            </a:lvl6pPr>
            <a:lvl7pPr marL="2003425" indent="-282575">
              <a:defRPr sz="1800"/>
            </a:lvl7pPr>
            <a:lvl8pPr marL="2286000" indent="-282575">
              <a:defRPr sz="1800"/>
            </a:lvl8pPr>
            <a:lvl9pPr marL="2568575" indent="-282575">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Text Placeholder 3"/>
          <p:cNvSpPr>
            <a:spLocks noGrp="1"/>
          </p:cNvSpPr>
          <p:nvPr>
            <p:ph type="body" sz="half" idx="2"/>
          </p:nvPr>
        </p:nvSpPr>
        <p:spPr>
          <a:xfrm>
            <a:off x="966787" y="2474258"/>
            <a:ext cx="3474720" cy="2743200"/>
          </a:xfrm>
        </p:spPr>
        <p:txBody>
          <a:bodyPr vert="horz" lIns="91440" tIns="45720" rIns="91440" bIns="45720" rtlCol="0">
            <a:normAutofit/>
          </a:bodyPr>
          <a:lstStyle>
            <a:lvl1pPr marL="0" indent="0" algn="ctr">
              <a:lnSpc>
                <a:spcPct val="110000"/>
              </a:lnSpc>
              <a:spcBef>
                <a:spcPts val="600"/>
              </a:spcBef>
              <a:buNone/>
              <a:defRPr lang="en-US" sz="1800" kern="120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en-US" altLang="ja-JP" smtClean="0"/>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13/06/16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overlayText.png"/>
          <p:cNvPicPr>
            <a:picLocks noChangeAspect="1"/>
          </p:cNvPicPr>
          <p:nvPr/>
        </p:nvPicPr>
        <p:blipFill>
          <a:blip r:embed="rId15"/>
          <a:stretch>
            <a:fillRect/>
          </a:stretch>
        </p:blipFill>
        <p:spPr>
          <a:xfrm>
            <a:off x="0" y="0"/>
            <a:ext cx="9144000" cy="6858000"/>
          </a:xfrm>
          <a:prstGeom prst="rect">
            <a:avLst/>
          </a:prstGeom>
        </p:spPr>
      </p:pic>
      <p:sp>
        <p:nvSpPr>
          <p:cNvPr id="2" name="Title Placeholder 1"/>
          <p:cNvSpPr>
            <a:spLocks noGrp="1"/>
          </p:cNvSpPr>
          <p:nvPr>
            <p:ph type="title"/>
          </p:nvPr>
        </p:nvSpPr>
        <p:spPr>
          <a:xfrm>
            <a:off x="779463" y="89647"/>
            <a:ext cx="7583488" cy="1143000"/>
          </a:xfrm>
          <a:prstGeom prst="rect">
            <a:avLst/>
          </a:prstGeom>
        </p:spPr>
        <p:txBody>
          <a:bodyPr vert="horz" lIns="91440" tIns="45720" rIns="91440" bIns="45720" rtlCol="0" anchor="ctr">
            <a:noAutofit/>
          </a:bodyPr>
          <a:lstStyle/>
          <a:p>
            <a:r>
              <a:rPr lang="en-US" altLang="ja-JP" smtClean="0"/>
              <a:t>Click to edit Master title style</a:t>
            </a:r>
            <a:endParaRPr lang="en-US" dirty="0"/>
          </a:p>
        </p:txBody>
      </p:sp>
      <p:sp>
        <p:nvSpPr>
          <p:cNvPr id="3" name="Text Placeholder 2"/>
          <p:cNvSpPr>
            <a:spLocks noGrp="1"/>
          </p:cNvSpPr>
          <p:nvPr>
            <p:ph type="body" idx="1"/>
          </p:nvPr>
        </p:nvSpPr>
        <p:spPr>
          <a:xfrm>
            <a:off x="955675" y="1600200"/>
            <a:ext cx="7232650" cy="4291013"/>
          </a:xfrm>
          <a:prstGeom prst="rect">
            <a:avLst/>
          </a:prstGeom>
        </p:spPr>
        <p:txBody>
          <a:bodyPr vert="horz" lIns="91440" tIns="45720" rIns="91440" bIns="45720" rtlCol="0">
            <a:normAutofit/>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dirty="0"/>
          </a:p>
        </p:txBody>
      </p:sp>
      <p:sp>
        <p:nvSpPr>
          <p:cNvPr id="4" name="Date Placeholder 3"/>
          <p:cNvSpPr>
            <a:spLocks noGrp="1"/>
          </p:cNvSpPr>
          <p:nvPr>
            <p:ph type="dt" sz="half" idx="2"/>
          </p:nvPr>
        </p:nvSpPr>
        <p:spPr>
          <a:xfrm>
            <a:off x="5486400" y="6172200"/>
            <a:ext cx="3200400" cy="365125"/>
          </a:xfrm>
          <a:prstGeom prst="rect">
            <a:avLst/>
          </a:prstGeom>
        </p:spPr>
        <p:txBody>
          <a:bodyPr vert="horz" lIns="91440" tIns="45720" rIns="91440" bIns="45720" rtlCol="0" anchor="ctr"/>
          <a:lstStyle>
            <a:lvl1pPr algn="r">
              <a:defRPr sz="1000" b="1">
                <a:solidFill>
                  <a:schemeClr val="bg1"/>
                </a:solidFill>
              </a:defRPr>
            </a:lvl1pPr>
          </a:lstStyle>
          <a:p>
            <a:fld id="{8E36636D-D922-432D-A958-524484B5923D}" type="datetimeFigureOut">
              <a:rPr lang="en-US" smtClean="0"/>
              <a:pPr/>
              <a:t>13/06/16</a:t>
            </a:fld>
            <a:endParaRPr lang="en-US"/>
          </a:p>
        </p:txBody>
      </p:sp>
      <p:sp>
        <p:nvSpPr>
          <p:cNvPr id="5" name="Footer Placeholder 4"/>
          <p:cNvSpPr>
            <a:spLocks noGrp="1"/>
          </p:cNvSpPr>
          <p:nvPr>
            <p:ph type="ftr" sz="quarter" idx="3"/>
          </p:nvPr>
        </p:nvSpPr>
        <p:spPr>
          <a:xfrm>
            <a:off x="457200" y="6172200"/>
            <a:ext cx="3200400" cy="365125"/>
          </a:xfrm>
          <a:prstGeom prst="rect">
            <a:avLst/>
          </a:prstGeom>
        </p:spPr>
        <p:txBody>
          <a:bodyPr vert="horz" lIns="91440" tIns="45720" rIns="91440" bIns="45720" rtlCol="0" anchor="ctr"/>
          <a:lstStyle>
            <a:lvl1pPr algn="l">
              <a:defRPr sz="1000" b="1">
                <a:solidFill>
                  <a:schemeClr val="bg1"/>
                </a:solidFill>
              </a:defRPr>
            </a:lvl1pPr>
          </a:lstStyle>
          <a:p>
            <a:endParaRPr lang="en-US"/>
          </a:p>
        </p:txBody>
      </p:sp>
      <p:sp>
        <p:nvSpPr>
          <p:cNvPr id="6" name="Slide Number Placeholder 5"/>
          <p:cNvSpPr>
            <a:spLocks noGrp="1"/>
          </p:cNvSpPr>
          <p:nvPr>
            <p:ph type="sldNum" sz="quarter" idx="4"/>
          </p:nvPr>
        </p:nvSpPr>
        <p:spPr>
          <a:xfrm>
            <a:off x="4305300" y="6172200"/>
            <a:ext cx="533400" cy="365125"/>
          </a:xfrm>
          <a:prstGeom prst="rect">
            <a:avLst/>
          </a:prstGeom>
        </p:spPr>
        <p:txBody>
          <a:bodyPr vert="horz" lIns="91440" tIns="45720" rIns="91440" bIns="45720" rtlCol="0" anchor="ctr"/>
          <a:lstStyle>
            <a:lvl1pPr algn="ctr">
              <a:defRPr sz="1000" b="1">
                <a:solidFill>
                  <a:schemeClr val="bg1"/>
                </a:solidFill>
              </a:defRPr>
            </a:lvl1pPr>
          </a:lstStyle>
          <a:p>
            <a:fld id="{DF28FB93-0A08-4E7D-8E63-9EFA29F1E0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Lst>
  <p:txStyles>
    <p:titleStyle>
      <a:lvl1pPr algn="ctr" defTabSz="914400" rtl="0" eaLnBrk="1" latinLnBrk="0" hangingPunct="1">
        <a:lnSpc>
          <a:spcPct val="95000"/>
        </a:lnSpc>
        <a:spcBef>
          <a:spcPct val="0"/>
        </a:spcBef>
        <a:buNone/>
        <a:defRPr sz="4800" b="1" kern="1200">
          <a:solidFill>
            <a:schemeClr val="bg1"/>
          </a:solidFill>
          <a:effectLst>
            <a:outerShdw blurRad="101600" dist="12700" dir="3600000" algn="tl" rotWithShape="0">
              <a:prstClr val="black">
                <a:alpha val="30000"/>
              </a:prstClr>
            </a:outerShdw>
          </a:effectLst>
          <a:latin typeface="+mj-lt"/>
          <a:ea typeface="+mj-ea"/>
          <a:cs typeface="+mj-cs"/>
        </a:defRPr>
      </a:lvl1pPr>
    </p:titleStyle>
    <p:bodyStyle>
      <a:lvl1pPr marL="457200" indent="-457200" algn="l" defTabSz="914400" rtl="0" eaLnBrk="1" latinLnBrk="0" hangingPunct="1">
        <a:spcBef>
          <a:spcPts val="2000"/>
        </a:spcBef>
        <a:spcAft>
          <a:spcPts val="0"/>
        </a:spcAft>
        <a:buSzPct val="90000"/>
        <a:buFont typeface="Wingdings" pitchFamily="2" charset="2"/>
        <a:buChar char=""/>
        <a:defRPr sz="2400" kern="1200">
          <a:solidFill>
            <a:schemeClr val="bg1"/>
          </a:solidFill>
          <a:effectLst>
            <a:outerShdw blurRad="101600" dist="12700" dir="3600000" algn="tl" rotWithShape="0">
              <a:prstClr val="black">
                <a:alpha val="30000"/>
              </a:prstClr>
            </a:outerShdw>
          </a:effectLst>
          <a:latin typeface="+mn-lt"/>
          <a:ea typeface="+mn-ea"/>
          <a:cs typeface="+mn-cs"/>
        </a:defRPr>
      </a:lvl1pPr>
      <a:lvl2pPr marL="914400" indent="-457200" algn="l" defTabSz="914400" rtl="0" eaLnBrk="1" latinLnBrk="0" hangingPunct="1">
        <a:spcBef>
          <a:spcPts val="1000"/>
        </a:spcBef>
        <a:spcAft>
          <a:spcPts val="0"/>
        </a:spcAft>
        <a:buSzPct val="90000"/>
        <a:buFont typeface="Wingdings" pitchFamily="2" charset="2"/>
        <a:buChar char=""/>
        <a:defRPr sz="2200" kern="1200">
          <a:solidFill>
            <a:schemeClr val="bg1"/>
          </a:solidFill>
          <a:effectLst>
            <a:outerShdw blurRad="101600" dist="12700" dir="3600000" algn="tl" rotWithShape="0">
              <a:prstClr val="black">
                <a:alpha val="30000"/>
              </a:prstClr>
            </a:outerShdw>
          </a:effectLst>
          <a:latin typeface="+mn-lt"/>
          <a:ea typeface="+mn-ea"/>
          <a:cs typeface="+mn-cs"/>
        </a:defRPr>
      </a:lvl2pPr>
      <a:lvl3pPr marL="1371600" indent="-457200" algn="l" defTabSz="914400" rtl="0" eaLnBrk="1" latinLnBrk="0" hangingPunct="1">
        <a:spcBef>
          <a:spcPts val="1000"/>
        </a:spcBef>
        <a:spcAft>
          <a:spcPts val="0"/>
        </a:spcAft>
        <a:buSzPct val="90000"/>
        <a:buFont typeface="Wingdings" pitchFamily="2" charset="2"/>
        <a:buChar char=""/>
        <a:defRPr sz="2000" kern="1200">
          <a:solidFill>
            <a:schemeClr val="bg1"/>
          </a:solidFill>
          <a:effectLst>
            <a:outerShdw blurRad="101600" dist="12700" dir="3600000" algn="tl" rotWithShape="0">
              <a:prstClr val="black">
                <a:alpha val="30000"/>
              </a:prstClr>
            </a:outerShdw>
          </a:effectLst>
          <a:latin typeface="+mn-lt"/>
          <a:ea typeface="+mn-ea"/>
          <a:cs typeface="+mn-cs"/>
        </a:defRPr>
      </a:lvl3pPr>
      <a:lvl4pPr marL="1828800" indent="-457200" algn="l" defTabSz="914400" rtl="0" eaLnBrk="1" latinLnBrk="0" hangingPunct="1">
        <a:spcBef>
          <a:spcPts val="1000"/>
        </a:spcBef>
        <a:spcAft>
          <a:spcPts val="0"/>
        </a:spcAft>
        <a:buSzPct val="90000"/>
        <a:buFont typeface="Wingdings" pitchFamily="2" charset="2"/>
        <a:buChar char=""/>
        <a:defRPr sz="1800" kern="1200">
          <a:solidFill>
            <a:schemeClr val="bg1"/>
          </a:solidFill>
          <a:effectLst>
            <a:outerShdw blurRad="101600" dist="12700" dir="3600000" algn="tl" rotWithShape="0">
              <a:prstClr val="black">
                <a:alpha val="30000"/>
              </a:prstClr>
            </a:outerShdw>
          </a:effectLst>
          <a:latin typeface="+mn-lt"/>
          <a:ea typeface="+mn-ea"/>
          <a:cs typeface="+mn-cs"/>
        </a:defRPr>
      </a:lvl4pPr>
      <a:lvl5pPr marL="2286000" indent="-457200" algn="l" defTabSz="914400" rtl="0" eaLnBrk="1" latinLnBrk="0" hangingPunct="1">
        <a:spcBef>
          <a:spcPts val="1000"/>
        </a:spcBef>
        <a:spcAft>
          <a:spcPts val="0"/>
        </a:spcAft>
        <a:buSzPct val="90000"/>
        <a:buFont typeface="Wingdings" pitchFamily="2" charset="2"/>
        <a:buChar char=""/>
        <a:defRPr sz="1800" kern="1200">
          <a:solidFill>
            <a:schemeClr val="bg1"/>
          </a:solidFill>
          <a:effectLst>
            <a:outerShdw blurRad="101600" dist="12700" dir="3600000" algn="tl" rotWithShape="0">
              <a:prstClr val="black">
                <a:alpha val="30000"/>
              </a:prstClr>
            </a:outerShdw>
          </a:effectLst>
          <a:latin typeface="+mn-lt"/>
          <a:ea typeface="+mn-ea"/>
          <a:cs typeface="+mn-cs"/>
        </a:defRPr>
      </a:lvl5pPr>
      <a:lvl6pPr marL="2743200" indent="-457200" algn="l" defTabSz="914400" rtl="0" eaLnBrk="1" latinLnBrk="0" hangingPunct="1">
        <a:spcBef>
          <a:spcPts val="1000"/>
        </a:spcBef>
        <a:buSzPct val="90000"/>
        <a:buFont typeface="Wingdings" pitchFamily="2" charset="2"/>
        <a:buChar char="{"/>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6pPr>
      <a:lvl7pPr marL="3200400" indent="-457200" algn="l" defTabSz="914400" rtl="0" eaLnBrk="1" latinLnBrk="0" hangingPunct="1">
        <a:spcBef>
          <a:spcPts val="1000"/>
        </a:spcBef>
        <a:buSzPct val="90000"/>
        <a:buFont typeface="Wingdings" pitchFamily="2" charset="2"/>
        <a:buChar char="|"/>
        <a:defRPr lang="en-US" sz="1800" kern="1200" baseline="0" dirty="0" smtClean="0">
          <a:solidFill>
            <a:schemeClr val="bg1"/>
          </a:solidFill>
          <a:effectLst>
            <a:outerShdw blurRad="101600" dist="12700" dir="3600000" algn="tl" rotWithShape="0">
              <a:prstClr val="black">
                <a:alpha val="30000"/>
              </a:prstClr>
            </a:outerShdw>
          </a:effectLst>
          <a:latin typeface="+mn-lt"/>
          <a:ea typeface="+mn-ea"/>
          <a:cs typeface="+mn-cs"/>
        </a:defRPr>
      </a:lvl7pPr>
      <a:lvl8pPr marL="3657600" indent="-457200" algn="l" defTabSz="914400" rtl="0" eaLnBrk="1" latinLnBrk="0" hangingPunct="1">
        <a:spcBef>
          <a:spcPts val="1000"/>
        </a:spcBef>
        <a:buSzPct val="90000"/>
        <a:buFont typeface="Wingdings" pitchFamily="2" charset="2"/>
        <a:buChar char="{"/>
        <a:defRPr lang="en-US" sz="1800" kern="1200" baseline="0" dirty="0" smtClean="0">
          <a:solidFill>
            <a:schemeClr val="bg1"/>
          </a:solidFill>
          <a:effectLst>
            <a:outerShdw blurRad="101600" dist="12700" dir="3600000" algn="tl" rotWithShape="0">
              <a:prstClr val="black">
                <a:alpha val="30000"/>
              </a:prstClr>
            </a:outerShdw>
          </a:effectLst>
          <a:latin typeface="+mn-lt"/>
          <a:ea typeface="+mn-ea"/>
          <a:cs typeface="+mn-cs"/>
        </a:defRPr>
      </a:lvl8pPr>
      <a:lvl9pPr marL="4114800" indent="-457200" algn="l" defTabSz="914400" rtl="0" eaLnBrk="1" latinLnBrk="0" hangingPunct="1">
        <a:spcBef>
          <a:spcPts val="1000"/>
        </a:spcBef>
        <a:buSzPct val="90000"/>
        <a:buFont typeface="Wingdings" pitchFamily="2" charset="2"/>
        <a:buChar char="|"/>
        <a:defRPr lang="en-US" sz="1800" kern="1200" dirty="0">
          <a:solidFill>
            <a:schemeClr val="bg1"/>
          </a:solidFill>
          <a:effectLst>
            <a:outerShdw blurRad="101600" dist="12700" dir="3600000" algn="tl" rotWithShape="0">
              <a:prstClr val="black">
                <a:alpha val="30000"/>
              </a:prst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79463" y="89646"/>
            <a:ext cx="7583488" cy="2138455"/>
          </a:xfrm>
        </p:spPr>
        <p:txBody>
          <a:bodyPr/>
          <a:lstStyle/>
          <a:p>
            <a:r>
              <a:rPr lang="en-US" dirty="0" smtClean="0">
                <a:solidFill>
                  <a:schemeClr val="tx1"/>
                </a:solidFill>
              </a:rPr>
              <a:t>Social studies11</a:t>
            </a:r>
            <a:br>
              <a:rPr lang="en-US" dirty="0" smtClean="0">
                <a:solidFill>
                  <a:schemeClr val="tx1"/>
                </a:solidFill>
              </a:rPr>
            </a:br>
            <a:r>
              <a:rPr lang="en-US" dirty="0" smtClean="0">
                <a:solidFill>
                  <a:schemeClr val="tx1"/>
                </a:solidFill>
              </a:rPr>
              <a:t>Human Right Project</a:t>
            </a:r>
            <a:br>
              <a:rPr lang="en-US" dirty="0" smtClean="0">
                <a:solidFill>
                  <a:schemeClr val="tx1"/>
                </a:solidFill>
              </a:rPr>
            </a:br>
            <a:r>
              <a:rPr lang="en-US" sz="2000" dirty="0" smtClean="0">
                <a:solidFill>
                  <a:schemeClr val="tx1"/>
                </a:solidFill>
              </a:rPr>
              <a:t>                                                </a:t>
            </a:r>
            <a:r>
              <a:rPr lang="en-US" sz="3200" dirty="0" err="1" smtClean="0">
                <a:solidFill>
                  <a:schemeClr val="tx1"/>
                </a:solidFill>
              </a:rPr>
              <a:t>Ryusei</a:t>
            </a:r>
            <a:r>
              <a:rPr lang="en-US" sz="3200" dirty="0" smtClean="0">
                <a:solidFill>
                  <a:schemeClr val="tx1"/>
                </a:solidFill>
              </a:rPr>
              <a:t> Kaneko</a:t>
            </a:r>
            <a:endParaRPr lang="en-US" dirty="0">
              <a:solidFill>
                <a:schemeClr val="tx1"/>
              </a:solidFill>
            </a:endParaRPr>
          </a:p>
        </p:txBody>
      </p:sp>
      <p:sp>
        <p:nvSpPr>
          <p:cNvPr id="5" name="Content Placeholder 4"/>
          <p:cNvSpPr>
            <a:spLocks noGrp="1"/>
          </p:cNvSpPr>
          <p:nvPr>
            <p:ph idx="1"/>
          </p:nvPr>
        </p:nvSpPr>
        <p:spPr>
          <a:xfrm>
            <a:off x="955675" y="2228101"/>
            <a:ext cx="7232650" cy="4629899"/>
          </a:xfrm>
        </p:spPr>
        <p:txBody>
          <a:bodyPr>
            <a:normAutofit/>
          </a:bodyPr>
          <a:lstStyle/>
          <a:p>
            <a:pPr marL="0" indent="0">
              <a:buNone/>
            </a:pPr>
            <a:r>
              <a:rPr lang="en-US" sz="3200" dirty="0" smtClean="0">
                <a:solidFill>
                  <a:schemeClr val="accent3"/>
                </a:solidFill>
              </a:rPr>
              <a:t> </a:t>
            </a:r>
            <a:r>
              <a:rPr lang="en-US" sz="3200" dirty="0" smtClean="0">
                <a:solidFill>
                  <a:srgbClr val="0000FF"/>
                </a:solidFill>
              </a:rPr>
              <a:t>Today,</a:t>
            </a:r>
            <a:r>
              <a:rPr lang="en-US" sz="3200" dirty="0">
                <a:solidFill>
                  <a:srgbClr val="0000FF"/>
                </a:solidFill>
              </a:rPr>
              <a:t> </a:t>
            </a:r>
            <a:r>
              <a:rPr lang="en-US" sz="3200" dirty="0" smtClean="0">
                <a:solidFill>
                  <a:srgbClr val="0000FF"/>
                </a:solidFill>
              </a:rPr>
              <a:t>in Canada, many people have a right which is people can vote more than 20 year-old, teen and kids have voice or something like that for parents and teacher. But some people used to not have right voice all over the world then I’m going to research what is human right?</a:t>
            </a:r>
            <a:endParaRPr lang="en-US" sz="3200" dirty="0">
              <a:solidFill>
                <a:srgbClr val="0000FF"/>
              </a:solidFill>
            </a:endParaRPr>
          </a:p>
        </p:txBody>
      </p:sp>
    </p:spTree>
    <p:extLst>
      <p:ext uri="{BB962C8B-B14F-4D97-AF65-F5344CB8AC3E}">
        <p14:creationId xmlns:p14="http://schemas.microsoft.com/office/powerpoint/2010/main" val="49583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Human Right??</a:t>
            </a:r>
            <a:endParaRPr lang="en-US" dirty="0"/>
          </a:p>
        </p:txBody>
      </p:sp>
      <p:sp>
        <p:nvSpPr>
          <p:cNvPr id="3" name="Content Placeholder 2"/>
          <p:cNvSpPr>
            <a:spLocks noGrp="1"/>
          </p:cNvSpPr>
          <p:nvPr>
            <p:ph idx="1"/>
          </p:nvPr>
        </p:nvSpPr>
        <p:spPr/>
        <p:txBody>
          <a:bodyPr/>
          <a:lstStyle/>
          <a:p>
            <a:pPr marL="0" indent="0">
              <a:buNone/>
            </a:pPr>
            <a:r>
              <a:rPr lang="en-US" dirty="0"/>
              <a:t> </a:t>
            </a:r>
            <a:r>
              <a:rPr lang="en-US" sz="3200" dirty="0" smtClean="0"/>
              <a:t>The term human right is used to so frequently, and in so many different situations, that a simple definition is hard to find.</a:t>
            </a:r>
          </a:p>
          <a:p>
            <a:pPr marL="0" indent="0">
              <a:buNone/>
            </a:pPr>
            <a:r>
              <a:rPr lang="en-US" sz="3200" dirty="0" smtClean="0"/>
              <a:t>Many believe that human right are rights that</a:t>
            </a:r>
            <a:r>
              <a:rPr lang="fr-FR" sz="3200" dirty="0" smtClean="0"/>
              <a:t>’</a:t>
            </a:r>
            <a:r>
              <a:rPr lang="en-US" sz="3200" dirty="0" smtClean="0"/>
              <a:t>s to adequate food and shelter and protection from abuses such as torture.</a:t>
            </a:r>
            <a:endParaRPr lang="en-US" dirty="0"/>
          </a:p>
        </p:txBody>
      </p:sp>
    </p:spTree>
    <p:extLst>
      <p:ext uri="{BB962C8B-B14F-4D97-AF65-F5344CB8AC3E}">
        <p14:creationId xmlns:p14="http://schemas.microsoft.com/office/powerpoint/2010/main" val="2404854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Holocaust</a:t>
            </a:r>
            <a:endParaRPr lang="en-US" dirty="0"/>
          </a:p>
        </p:txBody>
      </p:sp>
      <p:sp>
        <p:nvSpPr>
          <p:cNvPr id="3" name="Content Placeholder 2"/>
          <p:cNvSpPr>
            <a:spLocks noGrp="1"/>
          </p:cNvSpPr>
          <p:nvPr>
            <p:ph sz="half" idx="1"/>
          </p:nvPr>
        </p:nvSpPr>
        <p:spPr>
          <a:xfrm>
            <a:off x="5040106" y="1600199"/>
            <a:ext cx="3529584" cy="4676817"/>
          </a:xfrm>
        </p:spPr>
        <p:txBody>
          <a:bodyPr>
            <a:normAutofit fontScale="92500" lnSpcReduction="10000"/>
          </a:bodyPr>
          <a:lstStyle/>
          <a:p>
            <a:pPr marL="0" indent="0">
              <a:buNone/>
            </a:pPr>
            <a:r>
              <a:rPr lang="en-US" sz="3200" dirty="0" smtClean="0"/>
              <a:t>During the world war 1 and 2 Jews people almost lost their human’s right which was ridiculous and horrible then I realized we never do that again and we can learn from it.</a:t>
            </a:r>
          </a:p>
          <a:p>
            <a:pPr marL="0" indent="0">
              <a:buNone/>
            </a:pPr>
            <a:endParaRPr lang="en-US" sz="3200" dirty="0"/>
          </a:p>
        </p:txBody>
      </p:sp>
      <p:sp>
        <p:nvSpPr>
          <p:cNvPr id="4" name="Content Placeholder 3"/>
          <p:cNvSpPr>
            <a:spLocks noGrp="1"/>
          </p:cNvSpPr>
          <p:nvPr>
            <p:ph sz="half" idx="2"/>
          </p:nvPr>
        </p:nvSpPr>
        <p:spPr/>
        <p:txBody>
          <a:bodyPr>
            <a:normAutofit fontScale="92500" lnSpcReduction="10000"/>
          </a:bodyPr>
          <a:lstStyle/>
          <a:p>
            <a:pPr marL="0" indent="0">
              <a:buNone/>
            </a:pPr>
            <a:r>
              <a:rPr lang="en-US" dirty="0" smtClean="0"/>
              <a:t>/</a:t>
            </a:r>
            <a:endParaRPr lang="en-US" dirty="0"/>
          </a:p>
        </p:txBody>
      </p:sp>
      <p:pic>
        <p:nvPicPr>
          <p:cNvPr id="5" name="Picture 4" descr="CFholocaust-childre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866" y="1978245"/>
            <a:ext cx="3910491" cy="3910491"/>
          </a:xfrm>
          <a:prstGeom prst="rect">
            <a:avLst/>
          </a:prstGeom>
        </p:spPr>
      </p:pic>
    </p:spTree>
    <p:extLst>
      <p:ext uri="{BB962C8B-B14F-4D97-AF65-F5344CB8AC3E}">
        <p14:creationId xmlns:p14="http://schemas.microsoft.com/office/powerpoint/2010/main" val="3052146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dirty="0"/>
              <a:t>H</a:t>
            </a:r>
            <a:r>
              <a:rPr lang="en-US" dirty="0" smtClean="0"/>
              <a:t>uman Right 2 </a:t>
            </a:r>
            <a:endParaRPr lang="en-US" dirty="0"/>
          </a:p>
        </p:txBody>
      </p:sp>
      <p:sp>
        <p:nvSpPr>
          <p:cNvPr id="4" name="Content Placeholder 3"/>
          <p:cNvSpPr>
            <a:spLocks noGrp="1"/>
          </p:cNvSpPr>
          <p:nvPr>
            <p:ph sz="half" idx="1"/>
          </p:nvPr>
        </p:nvSpPr>
        <p:spPr>
          <a:xfrm>
            <a:off x="455253" y="1600200"/>
            <a:ext cx="4041119" cy="4288536"/>
          </a:xfrm>
        </p:spPr>
        <p:txBody>
          <a:bodyPr>
            <a:normAutofit/>
          </a:bodyPr>
          <a:lstStyle/>
          <a:p>
            <a:pPr marL="0" indent="0">
              <a:buNone/>
            </a:pPr>
            <a:r>
              <a:rPr lang="en-US" sz="3200" dirty="0" smtClean="0"/>
              <a:t>Right</a:t>
            </a:r>
          </a:p>
          <a:p>
            <a:pPr marL="0" indent="0">
              <a:buNone/>
            </a:pPr>
            <a:r>
              <a:rPr lang="en-US" sz="3200" dirty="0" smtClean="0"/>
              <a:t>Have vote</a:t>
            </a:r>
          </a:p>
          <a:p>
            <a:pPr marL="0" indent="0">
              <a:buNone/>
            </a:pPr>
            <a:r>
              <a:rPr lang="en-US" sz="3200" dirty="0" smtClean="0"/>
              <a:t>No discrimination</a:t>
            </a:r>
          </a:p>
          <a:p>
            <a:pPr marL="0" indent="0">
              <a:buNone/>
            </a:pPr>
            <a:r>
              <a:rPr lang="en-US" sz="3200" dirty="0" smtClean="0"/>
              <a:t>Can say anything</a:t>
            </a:r>
          </a:p>
          <a:p>
            <a:pPr marL="0" indent="0">
              <a:buNone/>
            </a:pPr>
            <a:r>
              <a:rPr lang="en-US" sz="3200" dirty="0" smtClean="0"/>
              <a:t>Freedom</a:t>
            </a:r>
          </a:p>
          <a:p>
            <a:pPr marL="0" indent="0">
              <a:buNone/>
            </a:pPr>
            <a:r>
              <a:rPr lang="en-US" sz="3200" dirty="0" smtClean="0"/>
              <a:t>Chose jobs</a:t>
            </a:r>
          </a:p>
        </p:txBody>
      </p:sp>
      <p:sp>
        <p:nvSpPr>
          <p:cNvPr id="5" name="Content Placeholder 4"/>
          <p:cNvSpPr>
            <a:spLocks noGrp="1"/>
          </p:cNvSpPr>
          <p:nvPr>
            <p:ph sz="half" idx="2"/>
          </p:nvPr>
        </p:nvSpPr>
        <p:spPr/>
        <p:txBody>
          <a:bodyPr>
            <a:normAutofit/>
          </a:bodyPr>
          <a:lstStyle/>
          <a:p>
            <a:pPr marL="0" indent="0">
              <a:buNone/>
            </a:pPr>
            <a:r>
              <a:rPr lang="en-US" sz="3200" dirty="0" smtClean="0"/>
              <a:t>No right</a:t>
            </a:r>
          </a:p>
          <a:p>
            <a:pPr marL="0" indent="0">
              <a:buNone/>
            </a:pPr>
            <a:r>
              <a:rPr lang="en-US" sz="3200" dirty="0" smtClean="0"/>
              <a:t>Can’t vote</a:t>
            </a:r>
          </a:p>
          <a:p>
            <a:pPr marL="0" indent="0">
              <a:buNone/>
            </a:pPr>
            <a:r>
              <a:rPr lang="en-US" sz="3200" dirty="0" smtClean="0"/>
              <a:t>Discrimination </a:t>
            </a:r>
          </a:p>
          <a:p>
            <a:pPr marL="0" indent="0">
              <a:buNone/>
            </a:pPr>
            <a:r>
              <a:rPr lang="en-US" sz="3200" dirty="0" smtClean="0"/>
              <a:t>No voice</a:t>
            </a:r>
          </a:p>
          <a:p>
            <a:pPr marL="0" indent="0">
              <a:buNone/>
            </a:pPr>
            <a:r>
              <a:rPr lang="en-US" sz="3200" dirty="0" smtClean="0"/>
              <a:t>NO community </a:t>
            </a:r>
          </a:p>
          <a:p>
            <a:pPr marL="0" indent="0">
              <a:buNone/>
            </a:pPr>
            <a:r>
              <a:rPr lang="en-US" sz="3200" dirty="0" smtClean="0"/>
              <a:t>Can’t chose jobs</a:t>
            </a:r>
            <a:endParaRPr lang="en-US" sz="3200" dirty="0"/>
          </a:p>
        </p:txBody>
      </p:sp>
    </p:spTree>
    <p:extLst>
      <p:ext uri="{BB962C8B-B14F-4D97-AF65-F5344CB8AC3E}">
        <p14:creationId xmlns:p14="http://schemas.microsoft.com/office/powerpoint/2010/main" val="3856909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135" y="89647"/>
            <a:ext cx="8218518" cy="1143000"/>
          </a:xfrm>
        </p:spPr>
        <p:txBody>
          <a:bodyPr/>
          <a:lstStyle/>
          <a:p>
            <a:r>
              <a:rPr lang="en-US" dirty="0" smtClean="0"/>
              <a:t>The Universal Declaration of Human Right</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smtClean="0"/>
              <a:t>In 1948, United States made this kind of project which is outline of the right to that all human beings are entitled .</a:t>
            </a:r>
          </a:p>
          <a:p>
            <a:pPr marL="0" indent="0">
              <a:buNone/>
            </a:pPr>
            <a:r>
              <a:rPr lang="en-US" sz="3200" dirty="0" smtClean="0"/>
              <a:t>This project was really influenced all over the countries because a lot of countries have discrimination and no human right.</a:t>
            </a:r>
            <a:endParaRPr lang="en-US" sz="3200" dirty="0"/>
          </a:p>
        </p:txBody>
      </p:sp>
    </p:spTree>
    <p:extLst>
      <p:ext uri="{BB962C8B-B14F-4D97-AF65-F5344CB8AC3E}">
        <p14:creationId xmlns:p14="http://schemas.microsoft.com/office/powerpoint/2010/main" val="47892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450" y="89646"/>
            <a:ext cx="8027501" cy="1510553"/>
          </a:xfrm>
        </p:spPr>
        <p:txBody>
          <a:bodyPr/>
          <a:lstStyle/>
          <a:p>
            <a:r>
              <a:rPr lang="en-US" dirty="0" smtClean="0"/>
              <a:t>The Universal Declaration of Human Right2</a:t>
            </a:r>
            <a:endParaRPr lang="en-US" dirty="0"/>
          </a:p>
        </p:txBody>
      </p:sp>
      <p:sp>
        <p:nvSpPr>
          <p:cNvPr id="3" name="Content Placeholder 2"/>
          <p:cNvSpPr>
            <a:spLocks noGrp="1"/>
          </p:cNvSpPr>
          <p:nvPr>
            <p:ph idx="1"/>
          </p:nvPr>
        </p:nvSpPr>
        <p:spPr>
          <a:xfrm>
            <a:off x="955675" y="1863739"/>
            <a:ext cx="7232650" cy="4291013"/>
          </a:xfrm>
        </p:spPr>
        <p:txBody>
          <a:bodyPr>
            <a:normAutofit/>
          </a:bodyPr>
          <a:lstStyle/>
          <a:p>
            <a:pPr marL="0" indent="0">
              <a:buNone/>
            </a:pPr>
            <a:r>
              <a:rPr lang="en-US" sz="3200" dirty="0"/>
              <a:t>All human beings are born free and equal in dignity and </a:t>
            </a:r>
            <a:r>
              <a:rPr lang="en-US" sz="3200" dirty="0" smtClean="0"/>
              <a:t>right. They </a:t>
            </a:r>
            <a:r>
              <a:rPr lang="en-US" sz="3200" dirty="0"/>
              <a:t>are endowed with reason and conscience and should act towards one another in a spirit of brotherhood</a:t>
            </a:r>
            <a:r>
              <a:rPr lang="en-US" sz="3200" dirty="0" smtClean="0"/>
              <a:t>.</a:t>
            </a:r>
          </a:p>
          <a:p>
            <a:pPr marL="0" indent="0">
              <a:buNone/>
            </a:pPr>
            <a:r>
              <a:rPr lang="en-US" sz="3200" dirty="0" smtClean="0"/>
              <a:t>This is rule of human right (1)</a:t>
            </a:r>
            <a:endParaRPr lang="en-US" sz="3200" dirty="0"/>
          </a:p>
        </p:txBody>
      </p:sp>
    </p:spTree>
    <p:extLst>
      <p:ext uri="{BB962C8B-B14F-4D97-AF65-F5344CB8AC3E}">
        <p14:creationId xmlns:p14="http://schemas.microsoft.com/office/powerpoint/2010/main" val="2949880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551035"/>
            <a:ext cx="7583488" cy="1221862"/>
          </a:xfrm>
        </p:spPr>
        <p:txBody>
          <a:bodyPr/>
          <a:lstStyle/>
          <a:p>
            <a:r>
              <a:rPr lang="en-US" dirty="0" smtClean="0"/>
              <a:t>The Universal Declaration of Human Right 3</a:t>
            </a:r>
            <a:endParaRPr lang="en-US" dirty="0"/>
          </a:p>
        </p:txBody>
      </p:sp>
      <p:sp>
        <p:nvSpPr>
          <p:cNvPr id="4" name="Content Placeholder 3"/>
          <p:cNvSpPr>
            <a:spLocks noGrp="1"/>
          </p:cNvSpPr>
          <p:nvPr>
            <p:ph sz="half" idx="1"/>
          </p:nvPr>
        </p:nvSpPr>
        <p:spPr>
          <a:xfrm>
            <a:off x="966788" y="2294984"/>
            <a:ext cx="3529584" cy="4288536"/>
          </a:xfrm>
        </p:spPr>
        <p:txBody>
          <a:bodyPr>
            <a:normAutofit/>
          </a:bodyPr>
          <a:lstStyle/>
          <a:p>
            <a:pPr marL="0" indent="0">
              <a:buNone/>
            </a:pPr>
            <a:r>
              <a:rPr lang="en-US" sz="3200" dirty="0" smtClean="0"/>
              <a:t>This project is still know as right symbol and we have to teach these things for next generations!</a:t>
            </a:r>
            <a:endParaRPr lang="en-US" sz="3200" dirty="0"/>
          </a:p>
        </p:txBody>
      </p:sp>
      <p:pic>
        <p:nvPicPr>
          <p:cNvPr id="6" name="Content Placeholder 5" descr="universal-declaration-of-human-rights.jpg"/>
          <p:cNvPicPr>
            <a:picLocks noGrp="1" noChangeAspect="1"/>
          </p:cNvPicPr>
          <p:nvPr>
            <p:ph sz="half" idx="2"/>
          </p:nvPr>
        </p:nvPicPr>
        <p:blipFill>
          <a:blip r:embed="rId2">
            <a:extLst>
              <a:ext uri="{28A0092B-C50C-407E-A947-70E740481C1C}">
                <a14:useLocalDpi xmlns:a14="http://schemas.microsoft.com/office/drawing/2010/main" val="0"/>
              </a:ext>
            </a:extLst>
          </a:blip>
          <a:srcRect l="19148" r="19148"/>
          <a:stretch>
            <a:fillRect/>
          </a:stretch>
        </p:blipFill>
        <p:spPr>
          <a:xfrm>
            <a:off x="4648200" y="2343491"/>
            <a:ext cx="4169336" cy="4240030"/>
          </a:xfrm>
        </p:spPr>
      </p:pic>
    </p:spTree>
    <p:extLst>
      <p:ext uri="{BB962C8B-B14F-4D97-AF65-F5344CB8AC3E}">
        <p14:creationId xmlns:p14="http://schemas.microsoft.com/office/powerpoint/2010/main" val="1556079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smtClean="0"/>
              <a:t>I think Human Right is people who has voice and human can stay human. Also people are all equal  and no discrimination.</a:t>
            </a:r>
          </a:p>
          <a:p>
            <a:pPr marL="0" indent="0">
              <a:buNone/>
            </a:pPr>
            <a:r>
              <a:rPr lang="en-US" sz="3200" dirty="0" smtClean="0"/>
              <a:t>Also, I think If all over the world people can get Human Right then we can make peaceful world </a:t>
            </a:r>
            <a:r>
              <a:rPr lang="en-US" sz="3200" smtClean="0"/>
              <a:t>we never seen.</a:t>
            </a:r>
            <a:endParaRPr lang="en-US" sz="3200" dirty="0"/>
          </a:p>
        </p:txBody>
      </p:sp>
    </p:spTree>
    <p:extLst>
      <p:ext uri="{BB962C8B-B14F-4D97-AF65-F5344CB8AC3E}">
        <p14:creationId xmlns:p14="http://schemas.microsoft.com/office/powerpoint/2010/main" val="4107173893"/>
      </p:ext>
    </p:extLst>
  </p:cSld>
  <p:clrMapOvr>
    <a:masterClrMapping/>
  </p:clrMapOvr>
</p:sld>
</file>

<file path=ppt/theme/theme1.xml><?xml version="1.0" encoding="utf-8"?>
<a:theme xmlns:a="http://schemas.openxmlformats.org/drawingml/2006/main" name="Summer">
  <a:themeElements>
    <a:clrScheme name="Summer">
      <a:dk1>
        <a:sysClr val="windowText" lastClr="000000"/>
      </a:dk1>
      <a:lt1>
        <a:sysClr val="window" lastClr="FFFFFF"/>
      </a:lt1>
      <a:dk2>
        <a:srgbClr val="D16207"/>
      </a:dk2>
      <a:lt2>
        <a:srgbClr val="F0B31E"/>
      </a:lt2>
      <a:accent1>
        <a:srgbClr val="51A6C2"/>
      </a:accent1>
      <a:accent2>
        <a:srgbClr val="51C2A9"/>
      </a:accent2>
      <a:accent3>
        <a:srgbClr val="7EC251"/>
      </a:accent3>
      <a:accent4>
        <a:srgbClr val="E1DC53"/>
      </a:accent4>
      <a:accent5>
        <a:srgbClr val="B54721"/>
      </a:accent5>
      <a:accent6>
        <a:srgbClr val="A16BB1"/>
      </a:accent6>
      <a:hlink>
        <a:srgbClr val="A40A06"/>
      </a:hlink>
      <a:folHlink>
        <a:srgbClr val="837F16"/>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Summer">
      <a:fillStyleLst>
        <a:solidFill>
          <a:schemeClr val="phClr"/>
        </a:solidFill>
        <a:solidFill>
          <a:schemeClr val="phClr">
            <a:tint val="90000"/>
            <a:satMod val="135000"/>
          </a:schemeClr>
        </a:solidFill>
        <a:solidFill>
          <a:schemeClr val="phClr">
            <a:shade val="80000"/>
            <a:satMod val="110000"/>
          </a:schemeClr>
        </a:solidFill>
      </a:fillStyleLst>
      <a:lnStyleLst>
        <a:ln w="9525" cap="flat" cmpd="sng" algn="ctr">
          <a:solidFill>
            <a:schemeClr val="phClr">
              <a:satMod val="135000"/>
            </a:schemeClr>
          </a:solidFill>
          <a:prstDash val="solid"/>
        </a:ln>
        <a:ln w="25400" cap="flat" cmpd="sng" algn="ctr">
          <a:solidFill>
            <a:schemeClr val="phClr">
              <a:satMod val="150000"/>
            </a:schemeClr>
          </a:solidFill>
          <a:prstDash val="solid"/>
        </a:ln>
        <a:ln w="38100" cap="flat" cmpd="sng" algn="ctr">
          <a:solidFill>
            <a:schemeClr val="phClr">
              <a:satMod val="150000"/>
            </a:schemeClr>
          </a:solidFill>
          <a:prstDash val="solid"/>
        </a:ln>
      </a:lnStyleLst>
      <a:effectStyleLst>
        <a:effectStyle>
          <a:effectLst/>
        </a:effectStyle>
        <a:effectStyle>
          <a:effectLst>
            <a:outerShdw blurRad="76200" sx="101000" sy="101000" algn="ctr" rotWithShape="0">
              <a:srgbClr val="000000">
                <a:alpha val="50000"/>
              </a:srgbClr>
            </a:outerShdw>
            <a:reflection blurRad="12700" stA="20000" endPos="35000" dist="63500" dir="5400000" sy="-100000" rotWithShape="0"/>
          </a:effectLst>
        </a:effectStyle>
        <a:effectStyle>
          <a:effectLst>
            <a:outerShdw blurRad="127000" sx="103000" sy="103000" algn="ctr" rotWithShape="0">
              <a:srgbClr val="FFFFFF">
                <a:alpha val="65000"/>
              </a:srgbClr>
            </a:outerShdw>
          </a:effectLst>
          <a:scene3d>
            <a:camera prst="orthographicFront">
              <a:rot lat="0" lon="0" rev="0"/>
            </a:camera>
            <a:lightRig rig="morning" dir="t">
              <a:rot lat="0" lon="0" rev="1200000"/>
            </a:lightRig>
          </a:scene3d>
          <a:sp3d>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gs>
            <a:gs pos="100000">
              <a:schemeClr val="tx2"/>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Summer.thmx</Template>
  <TotalTime>51</TotalTime>
  <Words>354</Words>
  <Application>Microsoft Macintosh PowerPoint</Application>
  <PresentationFormat>On-screen Show (4:3)</PresentationFormat>
  <Paragraphs>32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Summer</vt:lpstr>
      <vt:lpstr>Social studies11 Human Right Project                                                 Ryusei Kaneko</vt:lpstr>
      <vt:lpstr>What is Human Right??</vt:lpstr>
      <vt:lpstr>The Holocaust</vt:lpstr>
      <vt:lpstr>What is Human Right 2 </vt:lpstr>
      <vt:lpstr>The Universal Declaration of Human Right</vt:lpstr>
      <vt:lpstr>The Universal Declaration of Human Right2</vt:lpstr>
      <vt:lpstr>The Universal Declaration of Human Right 3</vt:lpstr>
      <vt:lpstr>Conclusion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studies11 Human Right Project                                                 Ryusei Kaneko</dc:title>
  <dc:creator>金子 隆聖</dc:creator>
  <cp:lastModifiedBy>金子 隆聖</cp:lastModifiedBy>
  <cp:revision>5</cp:revision>
  <dcterms:created xsi:type="dcterms:W3CDTF">2013-06-17T03:40:00Z</dcterms:created>
  <dcterms:modified xsi:type="dcterms:W3CDTF">2013-06-17T04:31:11Z</dcterms:modified>
</cp:coreProperties>
</file>